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pptx" ContentType="application/vnd.openxmlformats-officedocument.presentationml.presentation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2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96" r:id="rId5"/>
    <p:sldId id="259" r:id="rId6"/>
    <p:sldId id="260" r:id="rId7"/>
    <p:sldId id="261" r:id="rId8"/>
    <p:sldId id="262" r:id="rId9"/>
    <p:sldId id="277" r:id="rId10"/>
    <p:sldId id="263" r:id="rId11"/>
    <p:sldId id="264" r:id="rId12"/>
    <p:sldId id="265" r:id="rId13"/>
    <p:sldId id="266" r:id="rId14"/>
    <p:sldId id="267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68" r:id="rId23"/>
    <p:sldId id="269" r:id="rId24"/>
    <p:sldId id="270" r:id="rId25"/>
    <p:sldId id="271" r:id="rId26"/>
    <p:sldId id="292" r:id="rId27"/>
    <p:sldId id="293" r:id="rId28"/>
    <p:sldId id="294" r:id="rId29"/>
    <p:sldId id="295" r:id="rId30"/>
    <p:sldId id="291" r:id="rId31"/>
    <p:sldId id="272" r:id="rId32"/>
    <p:sldId id="278" r:id="rId33"/>
    <p:sldId id="279" r:id="rId34"/>
    <p:sldId id="280" r:id="rId35"/>
    <p:sldId id="281" r:id="rId36"/>
    <p:sldId id="282" r:id="rId37"/>
    <p:sldId id="274" r:id="rId38"/>
    <p:sldId id="275" r:id="rId39"/>
    <p:sldId id="283" r:id="rId40"/>
    <p:sldId id="276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47" autoAdjust="0"/>
    <p:restoredTop sz="94660"/>
  </p:normalViewPr>
  <p:slideViewPr>
    <p:cSldViewPr snapToGrid="0">
      <p:cViewPr varScale="1">
        <p:scale>
          <a:sx n="92" d="100"/>
          <a:sy n="92" d="100"/>
        </p:scale>
        <p:origin x="34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28B3-F99F-43B7-8894-42ACADD90CFE}" type="datetimeFigureOut">
              <a:rPr lang="pl-PL" smtClean="0"/>
              <a:pPr/>
              <a:t>16.10.2020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40047-6912-47F5-B0A6-25EF15074C8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4143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uperszkoly.edu.pl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20.wav"/><Relationship Id="rId5" Type="http://schemas.openxmlformats.org/officeDocument/2006/relationships/image" Target="../media/image16.emf"/><Relationship Id="rId4" Type="http://schemas.openxmlformats.org/officeDocument/2006/relationships/package" Target="../embeddings/Prezentacja_programu_Microsoft_PowerPoint1.pptx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20.wav"/><Relationship Id="rId5" Type="http://schemas.openxmlformats.org/officeDocument/2006/relationships/image" Target="../media/image25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0.wav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0.wav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0.wav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0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0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91595" y="883403"/>
            <a:ext cx="10151686" cy="4726982"/>
          </a:xfrm>
        </p:spPr>
        <p:txBody>
          <a:bodyPr>
            <a:normAutofit fontScale="90000"/>
          </a:bodyPr>
          <a:lstStyle/>
          <a:p>
            <a:r>
              <a:rPr lang="pl-PL" sz="7200" b="1" dirty="0" smtClean="0"/>
              <a:t>KANDYDACI</a:t>
            </a:r>
            <a:r>
              <a:rPr lang="pl-PL" sz="7200" dirty="0" smtClean="0"/>
              <a:t> </a:t>
            </a:r>
            <a:br>
              <a:rPr lang="pl-PL" sz="7200" dirty="0" smtClean="0"/>
            </a:br>
            <a:r>
              <a:rPr lang="pl-PL" sz="7200" dirty="0" smtClean="0"/>
              <a:t>NA </a:t>
            </a:r>
            <a:br>
              <a:rPr lang="pl-PL" sz="7200" dirty="0" smtClean="0"/>
            </a:br>
            <a:r>
              <a:rPr lang="pl-PL" sz="7200" b="1" dirty="0" smtClean="0">
                <a:solidFill>
                  <a:schemeClr val="accent4">
                    <a:lumMod val="75000"/>
                  </a:schemeClr>
                </a:solidFill>
              </a:rPr>
              <a:t>PRZEWODNICZĄCEGO </a:t>
            </a:r>
            <a:r>
              <a:rPr lang="pl-PL" sz="6700" b="1" dirty="0" smtClean="0">
                <a:solidFill>
                  <a:schemeClr val="accent4">
                    <a:lumMod val="75000"/>
                  </a:schemeClr>
                </a:solidFill>
              </a:rPr>
              <a:t>SAMORZĄDU UCZNIOWSKIEGO</a:t>
            </a:r>
            <a:endParaRPr lang="pl-PL" sz="7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Gwiazda 4-ramienna 2"/>
          <p:cNvSpPr/>
          <p:nvPr/>
        </p:nvSpPr>
        <p:spPr>
          <a:xfrm>
            <a:off x="1188721" y="1615962"/>
            <a:ext cx="935182" cy="893442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Gwiazda 4-ramienna 5"/>
          <p:cNvSpPr/>
          <p:nvPr/>
        </p:nvSpPr>
        <p:spPr>
          <a:xfrm>
            <a:off x="10304318" y="915354"/>
            <a:ext cx="935182" cy="893442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Gwiazda 4-ramienna 6"/>
          <p:cNvSpPr/>
          <p:nvPr/>
        </p:nvSpPr>
        <p:spPr>
          <a:xfrm>
            <a:off x="9840191" y="4420714"/>
            <a:ext cx="935182" cy="893442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1444460" y="6338455"/>
            <a:ext cx="907812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50" b="1" dirty="0">
                <a:solidFill>
                  <a:schemeClr val="tx1">
                    <a:lumMod val="85000"/>
                  </a:schemeClr>
                </a:solidFill>
              </a:rPr>
              <a:t>Realizacja:</a:t>
            </a:r>
            <a:r>
              <a:rPr lang="pl-PL" sz="1050" dirty="0">
                <a:solidFill>
                  <a:schemeClr val="tx1">
                    <a:lumMod val="85000"/>
                  </a:schemeClr>
                </a:solidFill>
              </a:rPr>
              <a:t> Maria </a:t>
            </a:r>
            <a:r>
              <a:rPr lang="pl-PL" sz="1050" dirty="0" smtClean="0">
                <a:solidFill>
                  <a:schemeClr val="tx1">
                    <a:lumMod val="85000"/>
                  </a:schemeClr>
                </a:solidFill>
              </a:rPr>
              <a:t>Makuch, Dominika Stesłowicz, </a:t>
            </a:r>
            <a:r>
              <a:rPr lang="pl-PL" sz="1050" dirty="0">
                <a:solidFill>
                  <a:schemeClr val="tx1">
                    <a:lumMod val="85000"/>
                  </a:schemeClr>
                </a:solidFill>
              </a:rPr>
              <a:t>Szkoła Podstawowa Niepubliczna przy </a:t>
            </a:r>
            <a:r>
              <a:rPr lang="pl-PL" sz="1050" dirty="0" err="1">
                <a:solidFill>
                  <a:schemeClr val="tx1">
                    <a:lumMod val="85000"/>
                  </a:schemeClr>
                </a:solidFill>
              </a:rPr>
              <a:t>FPLzN</a:t>
            </a:r>
            <a:r>
              <a:rPr lang="pl-PL" sz="1050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pl-PL" sz="1050" u="sng" dirty="0">
                <a:solidFill>
                  <a:schemeClr val="tx1">
                    <a:lumMod val="85000"/>
                  </a:schemeClr>
                </a:solidFill>
                <a:hlinkClick r:id="rId2"/>
              </a:rPr>
              <a:t>www.superszkoly.edu.pl</a:t>
            </a:r>
            <a:r>
              <a:rPr lang="pl-PL" sz="1050" dirty="0">
                <a:solidFill>
                  <a:schemeClr val="tx1">
                    <a:lumMod val="85000"/>
                  </a:schemeClr>
                </a:solidFill>
              </a:rPr>
              <a:t>.  </a:t>
            </a:r>
          </a:p>
          <a:p>
            <a:pPr algn="ctr"/>
            <a:r>
              <a:rPr lang="pl-PL" sz="1050" dirty="0">
                <a:solidFill>
                  <a:schemeClr val="tx1">
                    <a:lumMod val="85000"/>
                  </a:schemeClr>
                </a:solidFill>
              </a:rPr>
              <a:t>Wykorzystano znaki graficzne PCS z programu </a:t>
            </a:r>
            <a:r>
              <a:rPr lang="pl-PL" sz="1050" dirty="0" err="1">
                <a:solidFill>
                  <a:schemeClr val="tx1">
                    <a:lumMod val="85000"/>
                  </a:schemeClr>
                </a:solidFill>
              </a:rPr>
              <a:t>Boardmaker</a:t>
            </a:r>
            <a:r>
              <a:rPr lang="pl-PL" sz="1050" dirty="0">
                <a:solidFill>
                  <a:schemeClr val="tx1">
                    <a:lumMod val="85000"/>
                  </a:schemeClr>
                </a:solidFill>
              </a:rPr>
              <a:t> firmy </a:t>
            </a:r>
            <a:r>
              <a:rPr lang="pl-PL" sz="1050" dirty="0" err="1">
                <a:solidFill>
                  <a:schemeClr val="tx1">
                    <a:lumMod val="85000"/>
                  </a:schemeClr>
                </a:solidFill>
              </a:rPr>
              <a:t>Tobii</a:t>
            </a:r>
            <a:r>
              <a:rPr lang="pl-PL" sz="1050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pl-PL" sz="1050" dirty="0" err="1">
                <a:solidFill>
                  <a:schemeClr val="tx1">
                    <a:lumMod val="85000"/>
                  </a:schemeClr>
                </a:solidFill>
              </a:rPr>
              <a:t>Dynavox</a:t>
            </a:r>
            <a:r>
              <a:rPr lang="pl-PL" sz="1050" dirty="0">
                <a:solidFill>
                  <a:schemeClr val="tx1">
                    <a:lumMod val="85000"/>
                  </a:schemeClr>
                </a:solidFill>
              </a:rPr>
              <a:t>, materiały </a:t>
            </a:r>
            <a:r>
              <a:rPr lang="pl-PL" sz="1050" dirty="0" smtClean="0">
                <a:solidFill>
                  <a:schemeClr val="tx1">
                    <a:lumMod val="85000"/>
                  </a:schemeClr>
                </a:solidFill>
              </a:rPr>
              <a:t>przedstawione przez wychowawców klas.</a:t>
            </a:r>
            <a:endParaRPr lang="pl-PL" sz="1050" dirty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139312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rak opisu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82314"/>
            <a:ext cx="4113357" cy="6655202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952500" y="2667000"/>
            <a:ext cx="2595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silna</a:t>
            </a:r>
            <a:endParaRPr lang="pl-PL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73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rak opisu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141288"/>
            <a:ext cx="4892675" cy="6523568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8382000" y="3676650"/>
            <a:ext cx="31134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mądra</a:t>
            </a:r>
            <a:endParaRPr lang="pl-PL" sz="6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41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rak opisu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25" y="215898"/>
            <a:ext cx="4816476" cy="6421969"/>
          </a:xfrm>
          <a:prstGeom prst="rect">
            <a:avLst/>
          </a:prstGeom>
          <a:ln w="762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14350" y="3676650"/>
            <a:ext cx="49032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koleżeńska</a:t>
            </a:r>
            <a:endParaRPr lang="pl-PL" sz="6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35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960" y="385762"/>
            <a:ext cx="2543175" cy="254317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117528" y="3524250"/>
            <a:ext cx="56140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 smtClean="0"/>
              <a:t>Kandydatka z klasy pani Moniki, to</a:t>
            </a:r>
          </a:p>
          <a:p>
            <a:pPr algn="ctr"/>
            <a:endParaRPr lang="pl-PL" sz="2400" dirty="0"/>
          </a:p>
          <a:p>
            <a:pPr algn="ctr"/>
            <a:r>
              <a:rPr lang="pl-PL" sz="6000" b="1" dirty="0" smtClean="0"/>
              <a:t>MAŁGORZATA </a:t>
            </a:r>
          </a:p>
        </p:txBody>
      </p:sp>
    </p:spTree>
    <p:extLst>
      <p:ext uri="{BB962C8B-B14F-4D97-AF65-F5344CB8AC3E}">
        <p14:creationId xmlns:p14="http://schemas.microsoft.com/office/powerpoint/2010/main" val="44156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5779833"/>
              </p:ext>
            </p:extLst>
          </p:nvPr>
        </p:nvGraphicFramePr>
        <p:xfrm>
          <a:off x="1460183" y="1"/>
          <a:ext cx="914592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Prezentacja" r:id="rId4" imgW="5038272" imgH="3778021" progId="PowerPoint.Show.12">
                  <p:embed/>
                </p:oleObj>
              </mc:Choice>
              <mc:Fallback>
                <p:oleObj name="Prezentacja" r:id="rId4" imgW="5038272" imgH="3778021" progId="PowerPoint.Show.12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0183" y="1"/>
                        <a:ext cx="9145920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365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991" y="0"/>
            <a:ext cx="9237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8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072" y="0"/>
            <a:ext cx="9233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5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578" y="0"/>
            <a:ext cx="9185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2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617" y="0"/>
            <a:ext cx="9201583" cy="685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8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732" y="0"/>
            <a:ext cx="9173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1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346958" y="3177329"/>
            <a:ext cx="552907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 smtClean="0"/>
          </a:p>
          <a:p>
            <a:pPr algn="ctr"/>
            <a:r>
              <a:rPr lang="pl-PL" sz="2400" dirty="0" smtClean="0"/>
              <a:t>Kandydat z klasy pani Doroty, to </a:t>
            </a:r>
          </a:p>
          <a:p>
            <a:pPr algn="ctr"/>
            <a:endParaRPr lang="pl-PL" sz="2400" dirty="0" smtClean="0"/>
          </a:p>
          <a:p>
            <a:pPr algn="ctr"/>
            <a:r>
              <a:rPr lang="pl-PL" sz="6000" b="1" dirty="0" smtClean="0"/>
              <a:t>MICHAŁ</a:t>
            </a:r>
            <a:endParaRPr lang="pl-PL" sz="60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910" y="313115"/>
            <a:ext cx="254317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458" y="0"/>
            <a:ext cx="9324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0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585" y="0"/>
            <a:ext cx="9147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8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648" y="328612"/>
            <a:ext cx="2543175" cy="254317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289194" y="3714750"/>
            <a:ext cx="5868081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 smtClean="0"/>
              <a:t>Kandydatka z klasy pani Lucyny, to</a:t>
            </a:r>
          </a:p>
          <a:p>
            <a:endParaRPr lang="pl-PL" dirty="0"/>
          </a:p>
          <a:p>
            <a:pPr algn="ctr"/>
            <a:r>
              <a:rPr lang="pl-PL" sz="6000" b="1" dirty="0" smtClean="0"/>
              <a:t>ANIELA</a:t>
            </a:r>
            <a:endParaRPr lang="pl-PL" sz="6000" b="1" dirty="0"/>
          </a:p>
        </p:txBody>
      </p:sp>
    </p:spTree>
    <p:extLst>
      <p:ext uri="{BB962C8B-B14F-4D97-AF65-F5344CB8AC3E}">
        <p14:creationId xmlns:p14="http://schemas.microsoft.com/office/powerpoint/2010/main" val="321562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EL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3584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0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362" y="366712"/>
            <a:ext cx="2543175" cy="254317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277143" y="3981450"/>
            <a:ext cx="55996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 smtClean="0"/>
              <a:t>Kandydatka z klasy pani Dominiki, to</a:t>
            </a:r>
          </a:p>
          <a:p>
            <a:pPr algn="ctr"/>
            <a:endParaRPr lang="pl-PL" sz="2400" dirty="0"/>
          </a:p>
          <a:p>
            <a:pPr algn="ctr"/>
            <a:r>
              <a:rPr lang="pl-PL" sz="6000" b="1" dirty="0" smtClean="0"/>
              <a:t>HANNA</a:t>
            </a:r>
            <a:endParaRPr lang="pl-PL" sz="6000" b="1" dirty="0"/>
          </a:p>
        </p:txBody>
      </p:sp>
    </p:spTree>
    <p:extLst>
      <p:ext uri="{BB962C8B-B14F-4D97-AF65-F5344CB8AC3E}">
        <p14:creationId xmlns:p14="http://schemas.microsoft.com/office/powerpoint/2010/main" val="57531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" y="233362"/>
            <a:ext cx="11363325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357187"/>
            <a:ext cx="10982325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5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357187"/>
            <a:ext cx="10982325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3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2" y="338137"/>
            <a:ext cx="11077575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5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" y="385762"/>
            <a:ext cx="10925175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4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012555" y="68316"/>
            <a:ext cx="7251665" cy="11242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6600" b="1" dirty="0">
                <a:solidFill>
                  <a:srgbClr val="FF0000"/>
                </a:solidFill>
                <a:latin typeface="AR CARTER"/>
                <a:ea typeface="Calibri" panose="020F0502020204030204" pitchFamily="34" charset="0"/>
                <a:cs typeface="Times New Roman" panose="02020603050405020304" pitchFamily="18" charset="0"/>
              </a:rPr>
              <a:t>NASZ KANDYTAT</a:t>
            </a:r>
            <a:endParaRPr lang="pl-P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1" y="1038816"/>
            <a:ext cx="4228274" cy="5637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pole tekstowe 2"/>
          <p:cNvSpPr txBox="1"/>
          <p:nvPr/>
        </p:nvSpPr>
        <p:spPr>
          <a:xfrm rot="21043980">
            <a:off x="8005750" y="3006669"/>
            <a:ext cx="370486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b="1" dirty="0">
                <a:solidFill>
                  <a:srgbClr val="7030A0"/>
                </a:solidFill>
              </a:rPr>
              <a:t>PRACOWITY</a:t>
            </a:r>
            <a:endParaRPr lang="pl-PL" sz="4800" dirty="0">
              <a:solidFill>
                <a:srgbClr val="7030A0"/>
              </a:solidFill>
            </a:endParaRP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2715592"/>
            <a:ext cx="18478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6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62" y="366712"/>
            <a:ext cx="11039475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31621"/>
      </p:ext>
    </p:extLst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562" y="366712"/>
            <a:ext cx="2543175" cy="254317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803788" y="3771900"/>
            <a:ext cx="46987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 smtClean="0"/>
              <a:t>Kandydat z klasy pani Marii, to</a:t>
            </a:r>
          </a:p>
          <a:p>
            <a:pPr algn="ctr"/>
            <a:endParaRPr lang="pl-PL" sz="2400" dirty="0"/>
          </a:p>
          <a:p>
            <a:pPr algn="ctr"/>
            <a:r>
              <a:rPr lang="pl-PL" sz="6000" b="1" dirty="0" smtClean="0"/>
              <a:t>ANTONI</a:t>
            </a:r>
            <a:endParaRPr lang="pl-PL" sz="6000" b="1" dirty="0"/>
          </a:p>
        </p:txBody>
      </p:sp>
    </p:spTree>
    <p:extLst>
      <p:ext uri="{BB962C8B-B14F-4D97-AF65-F5344CB8AC3E}">
        <p14:creationId xmlns:p14="http://schemas.microsoft.com/office/powerpoint/2010/main" val="102816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content.fwaw3-2.fna.fbcdn.net/v/t1.15752-9/121241568_930875987441850_7937046018934744495_n.jpg?_nc_cat=107&amp;_nc_sid=ae9488&amp;_nc_ohc=hW6Zxn54LmUAX8dJ_Yd&amp;_nc_ht=scontent.fwaw3-2.fna&amp;oh=46bdff0a5bd03014c4ef06e2c6f05330&amp;oe=5FAE03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518" y="378505"/>
            <a:ext cx="4269169" cy="595698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2" name="pole tekstowe 1"/>
          <p:cNvSpPr txBox="1"/>
          <p:nvPr/>
        </p:nvSpPr>
        <p:spPr>
          <a:xfrm rot="20869655">
            <a:off x="491060" y="1283725"/>
            <a:ext cx="31709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Niech kandydat </a:t>
            </a:r>
          </a:p>
          <a:p>
            <a:r>
              <a:rPr lang="pl-PL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silnym charakterem</a:t>
            </a:r>
          </a:p>
          <a:p>
            <a:r>
              <a:rPr lang="pl-P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pl-PL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stanie za Samorządu sterem!</a:t>
            </a:r>
            <a:endParaRPr lang="pl-PL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le tekstowe 2"/>
          <p:cNvSpPr txBox="1"/>
          <p:nvPr/>
        </p:nvSpPr>
        <p:spPr>
          <a:xfrm rot="805182">
            <a:off x="8202966" y="5262027"/>
            <a:ext cx="4208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Każdy to przyzna </a:t>
            </a:r>
          </a:p>
          <a:p>
            <a:r>
              <a:rPr lang="pl-PL" sz="2400" b="1" dirty="0" smtClean="0">
                <a:solidFill>
                  <a:srgbClr val="FF0000"/>
                </a:solidFill>
              </a:rPr>
              <a:t>Antek</a:t>
            </a:r>
            <a:r>
              <a:rPr lang="pl-PL" sz="2400" b="1" dirty="0" smtClean="0"/>
              <a:t> nie boi się wyzwań!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33858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content.fwaw3-2.fna.fbcdn.net/v/t1.15752-9/121397225_347156663229282_2584450424757520101_n.jpg?_nc_cat=110&amp;_nc_sid=ae9488&amp;_nc_ohc=lg1E9YZ1vxAAX81oVDP&amp;_nc_ht=scontent.fwaw3-2.fna&amp;oh=4b24b91fe7f9576f25ebb0d7b24f37eb&amp;oe=5FADB4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090" y="175317"/>
            <a:ext cx="3532115" cy="64661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694948" y="4090737"/>
            <a:ext cx="7134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Każdy o tym dobrze wie, </a:t>
            </a:r>
          </a:p>
          <a:p>
            <a:r>
              <a:rPr lang="pl-PL" sz="2400" b="1" dirty="0" smtClean="0"/>
              <a:t>że </a:t>
            </a:r>
            <a:r>
              <a:rPr lang="pl-PL" sz="2400" b="1" dirty="0" smtClean="0">
                <a:solidFill>
                  <a:srgbClr val="FF0000"/>
                </a:solidFill>
              </a:rPr>
              <a:t>Antek</a:t>
            </a:r>
            <a:r>
              <a:rPr lang="pl-PL" sz="2400" b="1" dirty="0" smtClean="0"/>
              <a:t> zawalczy, kiedy czegoś chce!</a:t>
            </a:r>
          </a:p>
          <a:p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90255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content.fwaw3-1.fna.fbcdn.net/v/t1.15752-9/121304038_354363499101759_5165430222427911932_n.jpg?_nc_cat=106&amp;_nc_sid=ae9488&amp;_nc_ohc=BmWJg-F-L-EAX8t6ZsD&amp;_nc_ht=scontent.fwaw3-1.fna&amp;oh=9878857f1095ac6dfaf391952ab09b72&amp;oe=5FADD3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60" y="246477"/>
            <a:ext cx="2544157" cy="4518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 descr="https://scontent.fwaw3-1.fna.fbcdn.net/v/t1.15752-9/121335575_657976901758448_6198826116691206299_n.jpg?_nc_cat=102&amp;_nc_sid=ae9488&amp;_nc_ohc=aqcF6Xa9EV4AX_9AS9G&amp;_nc_ht=scontent.fwaw3-1.fna&amp;oh=9efdb433835899b43b4a770c3fc6bedc&amp;oe=5FAEB4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18" y="246477"/>
            <a:ext cx="2662022" cy="4734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4" descr="https://scontent.fwaw3-1.fna.fbcdn.net/v/t1.15752-9/121706755_667155213936747_8651872170312853040_n.jpg?_nc_cat=109&amp;_nc_sid=ae9488&amp;_nc_ohc=1MPOS4wf6w0AX9fqZUj&amp;_nc_ht=scontent.fwaw3-1.fna&amp;oh=c905fb4ca029064e170a80368ba523d1&amp;oe=5FAC557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479" y="392490"/>
            <a:ext cx="3279011" cy="4372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pole tekstowe 1"/>
          <p:cNvSpPr txBox="1"/>
          <p:nvPr/>
        </p:nvSpPr>
        <p:spPr>
          <a:xfrm>
            <a:off x="2325570" y="5317959"/>
            <a:ext cx="77075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rgbClr val="FF0000"/>
                </a:solidFill>
              </a:rPr>
              <a:t>Antek</a:t>
            </a:r>
            <a:r>
              <a:rPr lang="pl-PL" sz="3200" b="1" dirty="0" smtClean="0"/>
              <a:t> nie znosi nudy, kocha atrakcje:</a:t>
            </a:r>
          </a:p>
          <a:p>
            <a:r>
              <a:rPr lang="pl-PL" sz="3200" b="1" dirty="0"/>
              <a:t>t</a:t>
            </a:r>
            <a:r>
              <a:rPr lang="pl-PL" sz="3200" b="1" dirty="0" smtClean="0"/>
              <a:t>ablety, klawisze i motoryzację.</a:t>
            </a:r>
            <a:endParaRPr lang="pl-PL" sz="3200" b="1" dirty="0"/>
          </a:p>
        </p:txBody>
      </p:sp>
    </p:spTree>
    <p:extLst>
      <p:ext uri="{BB962C8B-B14F-4D97-AF65-F5344CB8AC3E}">
        <p14:creationId xmlns:p14="http://schemas.microsoft.com/office/powerpoint/2010/main" val="112489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content.fwaw3-2.fna.fbcdn.net/v/t1.15752-9/121487661_830143844397369_1542178188119850091_n.jpg?_nc_cat=104&amp;_nc_sid=ae9488&amp;_nc_ohc=LujT9TlAniwAX8q_bmc&amp;_nc_ht=scontent.fwaw3-2.fna&amp;oh=49d38f14c7be85583af7374d9049012b&amp;oe=5FADCC7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24" y="363118"/>
            <a:ext cx="4340699" cy="6100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pole tekstowe 1"/>
          <p:cNvSpPr txBox="1"/>
          <p:nvPr/>
        </p:nvSpPr>
        <p:spPr>
          <a:xfrm>
            <a:off x="359871" y="1395663"/>
            <a:ext cx="59070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latin typeface="Arial Black" pitchFamily="34" charset="0"/>
              </a:rPr>
              <a:t>Najjaśniejsza głowa w szkole</a:t>
            </a:r>
          </a:p>
          <a:p>
            <a:r>
              <a:rPr lang="pl-PL" sz="2800" b="1" dirty="0" smtClean="0">
                <a:latin typeface="Arial Black" pitchFamily="34" charset="0"/>
              </a:rPr>
              <a:t>Niech Prezesa pełni rolę!</a:t>
            </a:r>
            <a:endParaRPr lang="pl-PL" sz="2800" b="1" dirty="0">
              <a:latin typeface="Arial Black" pitchFamily="34" charset="0"/>
            </a:endParaRPr>
          </a:p>
        </p:txBody>
      </p:sp>
      <p:sp>
        <p:nvSpPr>
          <p:cNvPr id="3" name="Prążkowana strzałka w prawo 2"/>
          <p:cNvSpPr/>
          <p:nvPr/>
        </p:nvSpPr>
        <p:spPr>
          <a:xfrm>
            <a:off x="1949116" y="3206276"/>
            <a:ext cx="3814010" cy="1531455"/>
          </a:xfrm>
          <a:prstGeom prst="stripedRightArrow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2779295" y="3618060"/>
            <a:ext cx="1742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dirty="0" smtClean="0">
                <a:solidFill>
                  <a:srgbClr val="FF0000"/>
                </a:solidFill>
              </a:rPr>
              <a:t>ANTEK</a:t>
            </a:r>
            <a:endParaRPr lang="pl-PL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99410" y="673769"/>
            <a:ext cx="920316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 smtClean="0"/>
              <a:t>Ta osoba pod uwagę musi być brana.</a:t>
            </a:r>
          </a:p>
          <a:p>
            <a:r>
              <a:rPr lang="pl-PL" sz="3600" dirty="0" smtClean="0"/>
              <a:t>„Pamiętaj! </a:t>
            </a:r>
            <a:r>
              <a:rPr lang="pl-PL" sz="4000" b="1" dirty="0" smtClean="0">
                <a:solidFill>
                  <a:srgbClr val="FF0000"/>
                </a:solidFill>
              </a:rPr>
              <a:t>GŁOSUJ na ANTKA P…NA</a:t>
            </a:r>
            <a:r>
              <a:rPr lang="pl-PL" sz="3600" dirty="0" smtClean="0"/>
              <a:t>!”</a:t>
            </a:r>
            <a:endParaRPr lang="pl-PL" sz="3600" dirty="0"/>
          </a:p>
        </p:txBody>
      </p:sp>
      <p:pic>
        <p:nvPicPr>
          <p:cNvPr id="3" name="Picture 2" descr="https://scontent.fwaw3-2.fna.fbcdn.net/v/t1.15752-9/121487661_830143844397369_1542178188119850091_n.jpg?_nc_cat=104&amp;_nc_sid=ae9488&amp;_nc_ohc=LujT9TlAniwAX8q_bmc&amp;_nc_ht=scontent.fwaw3-2.fna&amp;oh=49d38f14c7be85583af7374d9049012b&amp;oe=5FADCC7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068" y="2412906"/>
            <a:ext cx="2617942" cy="3679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2573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562" y="461962"/>
            <a:ext cx="2543175" cy="254317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3509300" y="3728398"/>
            <a:ext cx="545213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 smtClean="0"/>
              <a:t>Kandydatka z klasy pana Bartka, to</a:t>
            </a:r>
          </a:p>
          <a:p>
            <a:pPr algn="ctr"/>
            <a:endParaRPr lang="pl-PL" sz="2400" dirty="0"/>
          </a:p>
          <a:p>
            <a:pPr algn="ctr"/>
            <a:r>
              <a:rPr lang="pl-PL" sz="6000" b="1" dirty="0" smtClean="0"/>
              <a:t>BLANKA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930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979" y="729000"/>
            <a:ext cx="4248000" cy="54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 rot="19084095">
            <a:off x="-94512" y="2110800"/>
            <a:ext cx="483459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Przeglądam się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 Waszych oczach</a:t>
            </a:r>
            <a:endParaRPr kumimoji="0" lang="pl-PL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8693292" y="4053046"/>
            <a:ext cx="3048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6600" b="1" dirty="0" smtClean="0">
                <a:solidFill>
                  <a:srgbClr val="FF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Blanka</a:t>
            </a:r>
            <a:endParaRPr lang="pl-PL" sz="2000" b="1" dirty="0" smtClean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22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075" y="528635"/>
            <a:ext cx="2438400" cy="254317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528636"/>
            <a:ext cx="2438400" cy="25431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3724275"/>
            <a:ext cx="2571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7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911" y="1219633"/>
            <a:ext cx="1838325" cy="191731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 rot="516161">
            <a:off x="7156829" y="3898962"/>
            <a:ext cx="37305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800" b="1" dirty="0">
                <a:solidFill>
                  <a:srgbClr val="00B050"/>
                </a:solidFill>
              </a:rPr>
              <a:t>KREATYWNY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359" y="72737"/>
            <a:ext cx="4956464" cy="6608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30841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195512"/>
            <a:ext cx="24384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0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17" y="134748"/>
            <a:ext cx="4891330" cy="6521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pole tekstowe 2"/>
          <p:cNvSpPr txBox="1"/>
          <p:nvPr/>
        </p:nvSpPr>
        <p:spPr>
          <a:xfrm rot="424982">
            <a:off x="8470625" y="1618606"/>
            <a:ext cx="34708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b="1" dirty="0">
                <a:solidFill>
                  <a:srgbClr val="C00000"/>
                </a:solidFill>
              </a:rPr>
              <a:t>PRZYJAZNY</a:t>
            </a:r>
            <a:endParaRPr lang="pl-PL" sz="4800" dirty="0">
              <a:solidFill>
                <a:srgbClr val="C00000"/>
              </a:solidFill>
            </a:endParaRP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7825" y="3239077"/>
            <a:ext cx="1876425" cy="195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5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092273" y="3549112"/>
            <a:ext cx="8477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Kandydat z klasy pana Kamila, to</a:t>
            </a:r>
          </a:p>
          <a:p>
            <a:pPr algn="ctr"/>
            <a:r>
              <a:rPr lang="pl-PL" sz="2400" dirty="0" smtClean="0"/>
              <a:t> </a:t>
            </a:r>
          </a:p>
          <a:p>
            <a:pPr algn="ctr"/>
            <a:r>
              <a:rPr lang="pl-PL" sz="6000" b="1" dirty="0" smtClean="0"/>
              <a:t>WAWRZYNIEC</a:t>
            </a:r>
            <a:endParaRPr lang="pl-PL" sz="60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298" y="447491"/>
            <a:ext cx="254317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1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a 2"/>
          <p:cNvSpPr/>
          <p:nvPr/>
        </p:nvSpPr>
        <p:spPr>
          <a:xfrm>
            <a:off x="8562975" y="2628900"/>
            <a:ext cx="66675" cy="4571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" y="185737"/>
            <a:ext cx="10315575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3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425" y="437100"/>
            <a:ext cx="2543175" cy="254317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595384" y="3921071"/>
            <a:ext cx="7159332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 smtClean="0"/>
              <a:t>Kandydatka z klasy pani Aleksandry, to </a:t>
            </a:r>
          </a:p>
          <a:p>
            <a:endParaRPr lang="pl-PL" dirty="0"/>
          </a:p>
          <a:p>
            <a:pPr algn="ctr"/>
            <a:r>
              <a:rPr lang="pl-PL" sz="6000" b="1" dirty="0" smtClean="0"/>
              <a:t>ŁUCJA</a:t>
            </a:r>
            <a:endParaRPr lang="pl-PL" sz="6000" b="1" dirty="0"/>
          </a:p>
        </p:txBody>
      </p:sp>
    </p:spTree>
    <p:extLst>
      <p:ext uri="{BB962C8B-B14F-4D97-AF65-F5344CB8AC3E}">
        <p14:creationId xmlns:p14="http://schemas.microsoft.com/office/powerpoint/2010/main" val="33104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42950" y="598346"/>
            <a:ext cx="106108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,Arial,Helvetica,sans-serif"/>
              </a:rPr>
              <a:t>Przedstawiamy naszą 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,Arial,Helvetica,sans-serif"/>
              </a:rPr>
              <a:t>przewodniczącą </a:t>
            </a:r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,Arial,Helvetica,sans-serif"/>
              </a:rPr>
              <a:t>klasy - </a:t>
            </a:r>
            <a:r>
              <a:rPr lang="pl-PL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,Arial,Helvetica,sans-serif"/>
              </a:rPr>
              <a:t>Łucję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,Arial,Helvetica,sans-serif"/>
              </a:rPr>
              <a:t>.</a:t>
            </a:r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,Arial,Helvetica,sans-serif"/>
              </a:rPr>
              <a:t/>
            </a:r>
            <a:b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,Arial,Helvetica,sans-serif"/>
              </a:rPr>
            </a:br>
            <a:endParaRPr lang="pl-PL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,Arial,Helvetica,sans-serif"/>
            </a:endParaRPr>
          </a:p>
          <a:p>
            <a:pPr algn="ctr"/>
            <a:endParaRPr lang="pl-PL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pl-PL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,Arial,Helvetica,sans-serif"/>
              </a:rPr>
              <a:t>Łucja </a:t>
            </a:r>
            <a:endParaRPr lang="pl-PL" sz="4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,Arial,Helvetica,sans-serif"/>
            </a:endParaRPr>
          </a:p>
          <a:p>
            <a:pPr algn="ctr"/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,Arial,Helvetica,sans-serif"/>
              </a:rPr>
              <a:t>jest </a:t>
            </a:r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,Arial,Helvetica,sans-serif"/>
              </a:rPr>
              <a:t>silną, mądrą i koleżeńską </a:t>
            </a:r>
            <a:endParaRPr lang="pl-PL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,Arial,Helvetica,sans-serif"/>
            </a:endParaRPr>
          </a:p>
          <a:p>
            <a:pPr algn="ctr"/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,Arial,Helvetica,sans-serif"/>
              </a:rPr>
              <a:t>kandydatką</a:t>
            </a:r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,Arial,Helvetica,sans-serif"/>
              </a:rPr>
              <a:t>, </a:t>
            </a:r>
            <a:endParaRPr lang="pl-PL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,Arial,Helvetica,sans-serif"/>
            </a:endParaRPr>
          </a:p>
          <a:p>
            <a:pPr algn="ctr"/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,Arial,Helvetica,sans-serif"/>
              </a:rPr>
              <a:t>która </a:t>
            </a:r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,Arial,Helvetica,sans-serif"/>
              </a:rPr>
              <a:t>doskonale będzie Was reprezentować </a:t>
            </a:r>
            <a:endParaRPr lang="pl-PL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,Arial,Helvetica,sans-serif"/>
            </a:endParaRPr>
          </a:p>
          <a:p>
            <a:pPr algn="ctr"/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,Arial,Helvetica,sans-serif"/>
              </a:rPr>
              <a:t>w </a:t>
            </a:r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,Arial,Helvetica,sans-serif"/>
              </a:rPr>
              <a:t>Samorządzie Uczniowskim.​</a:t>
            </a:r>
            <a:endParaRPr lang="pl-PL" sz="40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9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atka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TM03457485[[fn=Siatka]]</Template>
  <TotalTime>305</TotalTime>
  <Words>193</Words>
  <Application>Microsoft Office PowerPoint</Application>
  <PresentationFormat>Panoramiczny</PresentationFormat>
  <Paragraphs>59</Paragraphs>
  <Slides>40</Slides>
  <Notes>0</Notes>
  <HiddenSlides>0</HiddenSlides>
  <MMClips>1</MMClips>
  <ScaleCrop>false</ScaleCrop>
  <HeadingPairs>
    <vt:vector size="8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9" baseType="lpstr">
      <vt:lpstr>AR CARTER</vt:lpstr>
      <vt:lpstr>Arial</vt:lpstr>
      <vt:lpstr>Arial Black</vt:lpstr>
      <vt:lpstr>Calibri</vt:lpstr>
      <vt:lpstr>Calibri,Arial,Helvetica,sans-serif</vt:lpstr>
      <vt:lpstr>Century Gothic</vt:lpstr>
      <vt:lpstr>Times New Roman</vt:lpstr>
      <vt:lpstr>Siatka</vt:lpstr>
      <vt:lpstr>Prezentacja</vt:lpstr>
      <vt:lpstr>KANDYDACI  NA  PRZEWODNICZĄCEGO SAMORZĄDU UCZNIOWSKIEGO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KANDYDACI  NA  PRZEWODNICZĄCEGO SZKOŁY</dc:title>
  <dc:creator>MARIA WOJ</dc:creator>
  <cp:lastModifiedBy>MARIA WOJ</cp:lastModifiedBy>
  <cp:revision>33</cp:revision>
  <dcterms:created xsi:type="dcterms:W3CDTF">2020-10-15T16:23:02Z</dcterms:created>
  <dcterms:modified xsi:type="dcterms:W3CDTF">2020-10-16T20:49:41Z</dcterms:modified>
</cp:coreProperties>
</file>